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5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67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96" d="100"/>
          <a:sy n="96" d="100"/>
        </p:scale>
        <p:origin x="96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CD73C-E993-5913-924A-9F47672127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2FDB3-DA49-F1F4-885B-91D2C1AA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16CA1-7B8A-60DC-B63A-F13FBC450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1084A-BF13-A30C-C6AB-BF88ABD2C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EF30F-BA10-E06F-3AAC-39BB7695C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8085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3AD87-2922-060F-629B-DF95B196C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98D371-11F6-3B1D-034F-A2753C858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0AA82-AC02-C055-E9EB-C33A020D4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C6A61-1A5B-C2F3-25A2-C8642F14B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16788-C21A-E4FE-DDF5-2871BE6E2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1071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C58914-1D87-911A-492C-44155B1102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F80626-168B-1188-12F7-3B94390BA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F50AD5-0196-9799-7DEA-45D05EEFA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88037-EC8B-41C2-2933-3C38B2531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D899-B78C-39F4-0211-2BA0A9B93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63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C2733-4A43-312E-600E-DB88EB618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6B2FD-63D9-3781-906C-5D89BB990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ECFC7-57B5-60F5-4283-8A7C7D960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CA2B7-B818-A2A2-4CEA-6C416D009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A0247-F20C-41B8-1ABD-B9E62A122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0181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D2F2A-D5F0-216B-EB4B-5B44B68A2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EF2CBD-C48F-2A28-C38C-DB9206B517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450B0-11D2-B847-DFF5-7666FA3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1E5E4-5839-3C74-E087-3D7605AC5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A88DD-211B-A598-C858-E7184DB79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572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8900A-C1BD-4C24-53B5-798A91F56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28E6A-A5FC-2C1C-A2D2-A8B49F180F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B9C796-0E2D-C847-C96C-E01682FE23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951403-9F08-ED7A-0925-EF048A66B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61A8DE-3DFF-8486-E722-7CF735578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30C27-DB34-50CB-B760-71A8CC30F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740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C326F-BE02-943B-26D5-C7186307B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81F69-7050-4A80-B24C-44E856B10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146A20-7100-F688-B340-CAC8EC441A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EA15F7-E4AD-F5AF-BA7F-FD9BAF3BCC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CBC232-CDC8-0F11-9D5A-05D2FED151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B4E66D-8437-EE16-3DCF-4FB04FFFF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05B94A-3538-1497-A3D3-26C6C6CC9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3DD571-AFF7-BAF4-358A-2F64BFD65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1239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ED396-AF42-FDF8-B7E1-1F9140AD5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5C20E2-BF3B-7A4F-7A4F-DAE9DA56C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7A3B8F-FC84-FF5E-6F12-3AC2092EE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E5D9F1-12D4-C45C-9A30-22F777239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170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310974-9E71-F547-D7BD-B82A03379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4E7B66-C2A3-FAD5-23A7-2EE2985D3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E7CE31-38A0-66CD-6506-E98662553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3429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DA5D5-5465-A345-B980-E895EAE37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5A70F-5CCC-F0D7-F199-1E3559C1D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522253-94EE-7DED-97D8-0868620FFF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46607-61A9-EEE0-B29A-48F401F0E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CAAB-BB47-2322-D415-822C06168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850463-FC39-E953-946C-BE5938E44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61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740B5-5144-F142-C7D8-7B5228248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E39D11-9D84-2A29-CCC9-F5B46DD51B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6CF6E9-BB22-A501-5BFE-57E1F9894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508204-6298-A2F9-C9AE-ECDFD72B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B9B51-01C1-B3C3-86C1-A41FA4836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DA9AA-04DE-945D-E2E1-6D8C8E1ED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0527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B3CA4C-7CC2-495C-F8CD-5C6EEA048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C8626D-506C-2751-7865-761E7BAAB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7E589-9627-064D-2AD1-69D5969090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D19A6-1C7A-40AD-A620-40922AFE0E39}" type="datetimeFigureOut">
              <a:rPr lang="en-IN" smtClean="0"/>
              <a:t>04-01-2024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17BB9-68CB-6626-14CF-F02E9BC05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AF644-83BC-1B7C-F80D-97D27E01CA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A975B-DF15-4392-AB79-C16A42B8A5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1292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ADD666-0C30-8461-5DF4-1EA0C71F2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235812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2A2E14D-136C-5B4B-C64E-D712483FE238}"/>
              </a:ext>
            </a:extLst>
          </p:cNvPr>
          <p:cNvSpPr/>
          <p:nvPr/>
        </p:nvSpPr>
        <p:spPr>
          <a:xfrm>
            <a:off x="11410122" y="6686550"/>
            <a:ext cx="675861" cy="34290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69C80A-64DC-1199-6EA1-A7EEC72D1C2E}"/>
              </a:ext>
            </a:extLst>
          </p:cNvPr>
          <p:cNvSpPr/>
          <p:nvPr/>
        </p:nvSpPr>
        <p:spPr>
          <a:xfrm>
            <a:off x="79512" y="109330"/>
            <a:ext cx="1351721" cy="1987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Foodies 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9184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DB5B38-4C8D-A9E2-BA17-8597BB6CE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763341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70463C0-7E33-7A06-D25C-8612BDE0B1AE}"/>
              </a:ext>
            </a:extLst>
          </p:cNvPr>
          <p:cNvSpPr/>
          <p:nvPr/>
        </p:nvSpPr>
        <p:spPr>
          <a:xfrm>
            <a:off x="11489635" y="6281530"/>
            <a:ext cx="606286" cy="352603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52B6FE-2EF4-0ABB-6886-3622E6B2EDE0}"/>
              </a:ext>
            </a:extLst>
          </p:cNvPr>
          <p:cNvSpPr/>
          <p:nvPr/>
        </p:nvSpPr>
        <p:spPr>
          <a:xfrm>
            <a:off x="0" y="25478"/>
            <a:ext cx="1351721" cy="1987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Foodies 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9344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E00539-8D9E-6347-2C7B-F5A1A460A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70095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519FBF3-666A-7DC7-7BA0-4FBE37AA611D}"/>
              </a:ext>
            </a:extLst>
          </p:cNvPr>
          <p:cNvSpPr/>
          <p:nvPr/>
        </p:nvSpPr>
        <p:spPr>
          <a:xfrm>
            <a:off x="11430000" y="6410738"/>
            <a:ext cx="665921" cy="367749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11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1AF08B-B806-B2A3-3932-3441E8391746}"/>
              </a:ext>
            </a:extLst>
          </p:cNvPr>
          <p:cNvSpPr/>
          <p:nvPr/>
        </p:nvSpPr>
        <p:spPr>
          <a:xfrm>
            <a:off x="0" y="25478"/>
            <a:ext cx="1351721" cy="1987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Foodies 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7796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30122B-BDE5-F434-0891-4B3AEF75A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E4574EE8-09CD-0014-BE1B-36B72BCD00C8}"/>
              </a:ext>
            </a:extLst>
          </p:cNvPr>
          <p:cNvSpPr/>
          <p:nvPr/>
        </p:nvSpPr>
        <p:spPr>
          <a:xfrm>
            <a:off x="11529391" y="6361042"/>
            <a:ext cx="602973" cy="327993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D2D571-6698-CEAF-B8B3-AAB6C08ADE7A}"/>
              </a:ext>
            </a:extLst>
          </p:cNvPr>
          <p:cNvSpPr/>
          <p:nvPr/>
        </p:nvSpPr>
        <p:spPr>
          <a:xfrm>
            <a:off x="69574" y="0"/>
            <a:ext cx="1351721" cy="1987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Foodies 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4728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480731-FE6B-FCB4-F12C-6F2F9A5D0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8601" cy="6939798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E97B1EAD-D061-22C0-AC18-3CD9AE58EF73}"/>
              </a:ext>
            </a:extLst>
          </p:cNvPr>
          <p:cNvSpPr/>
          <p:nvPr/>
        </p:nvSpPr>
        <p:spPr>
          <a:xfrm>
            <a:off x="11350487" y="6410738"/>
            <a:ext cx="636103" cy="447262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13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F782D0-80CE-D906-13EF-38CDFC8868CC}"/>
              </a:ext>
            </a:extLst>
          </p:cNvPr>
          <p:cNvSpPr/>
          <p:nvPr/>
        </p:nvSpPr>
        <p:spPr>
          <a:xfrm>
            <a:off x="0" y="25478"/>
            <a:ext cx="1351721" cy="1987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Foodies 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2287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8A3124-4191-8218-EECA-6AAFD13B9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96484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95A0A00-C40B-302E-33AB-99A361F6CC37}"/>
              </a:ext>
            </a:extLst>
          </p:cNvPr>
          <p:cNvSpPr/>
          <p:nvPr/>
        </p:nvSpPr>
        <p:spPr>
          <a:xfrm>
            <a:off x="11479696" y="6410738"/>
            <a:ext cx="616225" cy="35781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14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4164A2-E470-FF7B-8B5D-2CDFBE4B848F}"/>
              </a:ext>
            </a:extLst>
          </p:cNvPr>
          <p:cNvSpPr/>
          <p:nvPr/>
        </p:nvSpPr>
        <p:spPr>
          <a:xfrm>
            <a:off x="0" y="25478"/>
            <a:ext cx="1351721" cy="1987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Foodies 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1567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0FBA12-A875-F2A9-4AE6-514056799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45" y="91804"/>
            <a:ext cx="11797509" cy="6674392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5393A43C-5B3B-8B3B-D79F-66448F252550}"/>
              </a:ext>
            </a:extLst>
          </p:cNvPr>
          <p:cNvSpPr/>
          <p:nvPr/>
        </p:nvSpPr>
        <p:spPr>
          <a:xfrm>
            <a:off x="11141765" y="6221895"/>
            <a:ext cx="675861" cy="397566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598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jor_project">
            <a:hlinkClick r:id="" action="ppaction://media"/>
            <a:extLst>
              <a:ext uri="{FF2B5EF4-FFF2-40B4-BE49-F238E27FC236}">
                <a16:creationId xmlns:a16="http://schemas.microsoft.com/office/drawing/2014/main" id="{A5213009-476A-EE69-5981-90BB745878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7336" y="0"/>
            <a:ext cx="11378302" cy="640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73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150306-98A9-82BB-BDE8-79E7FADD9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6904951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98B6B4F-67B9-9094-7918-6C98FD824358}"/>
              </a:ext>
            </a:extLst>
          </p:cNvPr>
          <p:cNvSpPr/>
          <p:nvPr/>
        </p:nvSpPr>
        <p:spPr>
          <a:xfrm>
            <a:off x="89451" y="6450496"/>
            <a:ext cx="556592" cy="298174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0A507A-D434-2D13-14A3-28CAD01DEEE3}"/>
              </a:ext>
            </a:extLst>
          </p:cNvPr>
          <p:cNvSpPr/>
          <p:nvPr/>
        </p:nvSpPr>
        <p:spPr>
          <a:xfrm>
            <a:off x="79512" y="109330"/>
            <a:ext cx="1351721" cy="1987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Foodies 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6172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A506A2-7607-ABD3-9A6A-C8D09F05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70857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05BB83AE-3556-DC04-0FE0-5E47AF2A4B22}"/>
              </a:ext>
            </a:extLst>
          </p:cNvPr>
          <p:cNvSpPr/>
          <p:nvPr/>
        </p:nvSpPr>
        <p:spPr>
          <a:xfrm>
            <a:off x="11559209" y="6513047"/>
            <a:ext cx="536713" cy="26544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195CBF-47CE-E714-4C32-58C1BC325D47}"/>
              </a:ext>
            </a:extLst>
          </p:cNvPr>
          <p:cNvSpPr/>
          <p:nvPr/>
        </p:nvSpPr>
        <p:spPr>
          <a:xfrm>
            <a:off x="10840278" y="0"/>
            <a:ext cx="1351721" cy="1987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Foodies 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964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552EB3-3EC0-E33B-990C-006F8C3FE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2" y="62459"/>
            <a:ext cx="11946129" cy="6795541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AE7558C-CF8A-45FC-D52D-6D26ECA14AD4}"/>
              </a:ext>
            </a:extLst>
          </p:cNvPr>
          <p:cNvSpPr/>
          <p:nvPr/>
        </p:nvSpPr>
        <p:spPr>
          <a:xfrm>
            <a:off x="11251096" y="6321286"/>
            <a:ext cx="556590" cy="298175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FA951D-9648-0FF3-F418-FBF25FA6B585}"/>
              </a:ext>
            </a:extLst>
          </p:cNvPr>
          <p:cNvSpPr/>
          <p:nvPr/>
        </p:nvSpPr>
        <p:spPr>
          <a:xfrm>
            <a:off x="79512" y="109330"/>
            <a:ext cx="1351721" cy="1987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Foodies 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151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76A41C-C4CE-AF68-044C-700008754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78"/>
            <a:ext cx="12192000" cy="6807043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60E11AC-6563-D417-1D48-ED3E87E27370}"/>
              </a:ext>
            </a:extLst>
          </p:cNvPr>
          <p:cNvSpPr/>
          <p:nvPr/>
        </p:nvSpPr>
        <p:spPr>
          <a:xfrm>
            <a:off x="11509513" y="6361042"/>
            <a:ext cx="536712" cy="327993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0E4AE3-D628-4B1A-35E9-F046E401A1E0}"/>
              </a:ext>
            </a:extLst>
          </p:cNvPr>
          <p:cNvSpPr/>
          <p:nvPr/>
        </p:nvSpPr>
        <p:spPr>
          <a:xfrm>
            <a:off x="0" y="25478"/>
            <a:ext cx="1351721" cy="1987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Foodies 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23944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EC72F6-BC6D-E2EB-C7BE-9006F75FD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5" y="84429"/>
            <a:ext cx="12081789" cy="6773571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3CDC959-2F67-1A78-F8A2-025ED9B7D372}"/>
              </a:ext>
            </a:extLst>
          </p:cNvPr>
          <p:cNvSpPr/>
          <p:nvPr/>
        </p:nvSpPr>
        <p:spPr>
          <a:xfrm>
            <a:off x="154496" y="6366068"/>
            <a:ext cx="481608" cy="30309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C3B5D7-E44A-851B-0496-243FE5535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5412" y="-39757"/>
            <a:ext cx="1426588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99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A1A320-AFB1-471F-604E-1F15CB8A6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65"/>
            <a:ext cx="12192000" cy="680047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8205D60C-F6C7-E93B-A2FE-4439C0752445}"/>
              </a:ext>
            </a:extLst>
          </p:cNvPr>
          <p:cNvSpPr/>
          <p:nvPr/>
        </p:nvSpPr>
        <p:spPr>
          <a:xfrm>
            <a:off x="11489635" y="6410738"/>
            <a:ext cx="576469" cy="327992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6C7F51-3044-5DD3-53AC-AF2A1EDB80CD}"/>
              </a:ext>
            </a:extLst>
          </p:cNvPr>
          <p:cNvSpPr/>
          <p:nvPr/>
        </p:nvSpPr>
        <p:spPr>
          <a:xfrm>
            <a:off x="69574" y="124869"/>
            <a:ext cx="1351721" cy="1987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Foodies 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5458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35</Words>
  <Application>Microsoft Office PowerPoint</Application>
  <PresentationFormat>Widescreen</PresentationFormat>
  <Paragraphs>24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Diwakar saxena</dc:creator>
  <cp:lastModifiedBy>Diwakar saxena</cp:lastModifiedBy>
  <cp:revision>2</cp:revision>
  <dcterms:created xsi:type="dcterms:W3CDTF">2024-01-04T05:34:01Z</dcterms:created>
  <dcterms:modified xsi:type="dcterms:W3CDTF">2024-01-04T06:20:40Z</dcterms:modified>
</cp:coreProperties>
</file>

<file path=docProps/thumbnail.jpeg>
</file>